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8" d="100"/>
          <a:sy n="88" d="100"/>
        </p:scale>
        <p:origin x="110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:Sujatha T</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:731121104049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Sujatha Thirumalai</cp:lastModifiedBy>
  <cp:revision>37</cp:revision>
  <dcterms:modified xsi:type="dcterms:W3CDTF">2024-04-10T05:07:59Z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